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9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30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6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70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7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85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1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7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6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7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1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9CE28E-F3D0-4EB7-A1CD-8C086EB24E81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B8C45-B29D-4DF7-BB2D-8B58DFBDD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46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Healthy</a:t>
            </a:r>
            <a:br>
              <a:rPr lang="en-US" dirty="0" smtClean="0"/>
            </a:br>
            <a:r>
              <a:rPr lang="en-US" dirty="0" smtClean="0"/>
              <a:t>Relationships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8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a Healthy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Respect </a:t>
            </a:r>
            <a:r>
              <a:rPr lang="en-US" dirty="0"/>
              <a:t>is a pattern of </a:t>
            </a:r>
            <a:r>
              <a:rPr lang="en-US" dirty="0" err="1"/>
              <a:t>behaviour</a:t>
            </a:r>
            <a:r>
              <a:rPr lang="en-US" dirty="0"/>
              <a:t> that’s found in healthy relationships. With respect, you have to </a:t>
            </a:r>
            <a:r>
              <a:rPr lang="en-US" dirty="0" smtClean="0"/>
              <a:t>give it </a:t>
            </a:r>
            <a:r>
              <a:rPr lang="en-US" dirty="0"/>
              <a:t>to get it, and everyone deserves respect. People who respect each other: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Trust and support each other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Value each other’s independence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Have the freedom to be themselves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Talk honestly and freely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Make decisions together and compromise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Respect boundaries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Encourage each other to spend time with friends and family</a:t>
            </a:r>
          </a:p>
        </p:txBody>
      </p:sp>
    </p:spTree>
    <p:extLst>
      <p:ext uri="{BB962C8B-B14F-4D97-AF65-F5344CB8AC3E}">
        <p14:creationId xmlns:p14="http://schemas.microsoft.com/office/powerpoint/2010/main" val="301305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 Healthy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Trust </a:t>
            </a:r>
            <a:r>
              <a:rPr lang="en-US" dirty="0"/>
              <a:t>is an important aspect of any relationship. People in a relationship must be able to trust </a:t>
            </a:r>
            <a:r>
              <a:rPr lang="en-US" dirty="0" smtClean="0"/>
              <a:t>each other</a:t>
            </a:r>
            <a:r>
              <a:rPr lang="en-US" dirty="0"/>
              <a:t>. This means being honest with the other person in the relationship. Having trust in a </a:t>
            </a:r>
            <a:r>
              <a:rPr lang="en-US" dirty="0" smtClean="0"/>
              <a:t>relationship also </a:t>
            </a:r>
            <a:r>
              <a:rPr lang="en-US" dirty="0"/>
              <a:t>means proving to each other that you are reliable and responsible, showing that you </a:t>
            </a:r>
            <a:r>
              <a:rPr lang="en-US" dirty="0" smtClean="0"/>
              <a:t>are dependable</a:t>
            </a:r>
            <a:r>
              <a:rPr lang="en-US" dirty="0"/>
              <a:t>.</a:t>
            </a:r>
          </a:p>
          <a:p>
            <a:r>
              <a:rPr lang="en-US" dirty="0"/>
              <a:t>Relationships without trust lead to: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Second guessing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Not believing each other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Betrayal by sharing secrets with others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dirty="0"/>
              <a:t>Obsessively checking on the other person</a:t>
            </a:r>
          </a:p>
        </p:txBody>
      </p:sp>
    </p:spTree>
    <p:extLst>
      <p:ext uri="{BB962C8B-B14F-4D97-AF65-F5344CB8AC3E}">
        <p14:creationId xmlns:p14="http://schemas.microsoft.com/office/powerpoint/2010/main" val="91354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</a:t>
            </a:r>
            <a:r>
              <a:rPr lang="en-US" dirty="0"/>
              <a:t>relationships don’t work out. The “danger signs” of an unhealthy relationship should </a:t>
            </a:r>
            <a:r>
              <a:rPr lang="en-US" dirty="0" smtClean="0"/>
              <a:t>be easily </a:t>
            </a:r>
            <a:r>
              <a:rPr lang="en-US" dirty="0"/>
              <a:t>recognizable: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No communication (lack of talking, inability to listen) and </a:t>
            </a:r>
            <a:r>
              <a:rPr lang="en-US" dirty="0" smtClean="0"/>
              <a:t>	avoiding </a:t>
            </a:r>
            <a:r>
              <a:rPr lang="en-US" dirty="0"/>
              <a:t>problems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Lack of trust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Jealousy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Lack of balance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Lack of respect</a:t>
            </a:r>
          </a:p>
        </p:txBody>
      </p:sp>
    </p:spTree>
    <p:extLst>
      <p:ext uri="{BB962C8B-B14F-4D97-AF65-F5344CB8AC3E}">
        <p14:creationId xmlns:p14="http://schemas.microsoft.com/office/powerpoint/2010/main" val="10029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7812"/>
            <a:ext cx="8946541" cy="49305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Abuse </a:t>
            </a:r>
            <a:r>
              <a:rPr lang="en-US" dirty="0"/>
              <a:t>always escalates, and it rarely gets better. Specifically, if you experience any of these things, </a:t>
            </a:r>
            <a:r>
              <a:rPr lang="en-US" dirty="0" smtClean="0"/>
              <a:t>you may </a:t>
            </a:r>
            <a:r>
              <a:rPr lang="en-US" dirty="0"/>
              <a:t>be involved in an unhealthy relationship.</a:t>
            </a:r>
          </a:p>
          <a:p>
            <a:pPr marL="0" indent="0">
              <a:buNone/>
            </a:pPr>
            <a:r>
              <a:rPr lang="en-US" dirty="0"/>
              <a:t>Does the other person…</a:t>
            </a:r>
          </a:p>
          <a:p>
            <a:r>
              <a:rPr lang="en-US" dirty="0"/>
              <a:t>•Put you down? Make you feel that no one else would want you?</a:t>
            </a:r>
          </a:p>
          <a:p>
            <a:r>
              <a:rPr lang="en-US" dirty="0"/>
              <a:t>•Get extremely jealous or possessive?</a:t>
            </a:r>
          </a:p>
          <a:p>
            <a:r>
              <a:rPr lang="en-US" dirty="0"/>
              <a:t>•Constantly check up on you?</a:t>
            </a:r>
          </a:p>
          <a:p>
            <a:r>
              <a:rPr lang="en-US" dirty="0"/>
              <a:t>•Tell you how to dress?</a:t>
            </a:r>
          </a:p>
          <a:p>
            <a:r>
              <a:rPr lang="en-US" dirty="0"/>
              <a:t>•Try to control what you do and who you see?</a:t>
            </a:r>
          </a:p>
          <a:p>
            <a:r>
              <a:rPr lang="en-US" dirty="0"/>
              <a:t>•Have big mood swings–being angry and yelling one minute, and the next minute being sweet </a:t>
            </a:r>
            <a:r>
              <a:rPr lang="en-US" dirty="0" smtClean="0"/>
              <a:t>and apologetic</a:t>
            </a:r>
            <a:r>
              <a:rPr lang="en-US" dirty="0"/>
              <a:t>?</a:t>
            </a:r>
          </a:p>
          <a:p>
            <a:r>
              <a:rPr lang="en-US" dirty="0"/>
              <a:t>•Make you feel nervous or like you’re “walking on eggshells” around them?</a:t>
            </a:r>
          </a:p>
          <a:p>
            <a:r>
              <a:rPr lang="en-US" dirty="0"/>
              <a:t>•Criticize you? Make you feel like you can’t do anything right?</a:t>
            </a:r>
          </a:p>
          <a:p>
            <a:r>
              <a:rPr lang="en-US" dirty="0"/>
              <a:t>•Threaten to hurt you?</a:t>
            </a:r>
          </a:p>
        </p:txBody>
      </p:sp>
    </p:spTree>
    <p:extLst>
      <p:ext uri="{BB962C8B-B14F-4D97-AF65-F5344CB8AC3E}">
        <p14:creationId xmlns:p14="http://schemas.microsoft.com/office/powerpoint/2010/main" val="1699447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2" y="1264024"/>
            <a:ext cx="11282082" cy="5325035"/>
          </a:xfrm>
        </p:spPr>
        <p:txBody>
          <a:bodyPr/>
          <a:lstStyle/>
          <a:p>
            <a:r>
              <a:rPr lang="en-US" dirty="0"/>
              <a:t>Adolescents and adults are often unaware of how regularly dating abuse occurs. Unfortunately, it is </a:t>
            </a:r>
            <a:r>
              <a:rPr lang="en-US" dirty="0" smtClean="0"/>
              <a:t>quite common</a:t>
            </a:r>
            <a:r>
              <a:rPr lang="en-US" dirty="0"/>
              <a:t>. Here are some statistics about dating abuse and how common it is: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One study found that </a:t>
            </a:r>
            <a:r>
              <a:rPr lang="en-US" b="1" dirty="0"/>
              <a:t>1 in 4 </a:t>
            </a:r>
            <a:r>
              <a:rPr lang="en-US" dirty="0"/>
              <a:t>adolescents report verbal, physical, emotional, or sexual </a:t>
            </a:r>
            <a:r>
              <a:rPr lang="en-US" dirty="0" smtClean="0"/>
              <a:t>	abuse each year </a:t>
            </a:r>
            <a:r>
              <a:rPr lang="en-US" dirty="0"/>
              <a:t>(ChooseRespect.org)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Recent studies show that </a:t>
            </a:r>
            <a:r>
              <a:rPr lang="en-US" b="1" dirty="0"/>
              <a:t>1/3 of teens </a:t>
            </a:r>
            <a:r>
              <a:rPr lang="en-US" dirty="0"/>
              <a:t>experience some form of abuse in dating </a:t>
            </a:r>
            <a:r>
              <a:rPr lang="en-US" dirty="0" smtClean="0"/>
              <a:t>	relationships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b="1" dirty="0"/>
              <a:t>More than half </a:t>
            </a:r>
            <a:r>
              <a:rPr lang="en-US" dirty="0"/>
              <a:t>of the teens surveyed know of someone who has been </a:t>
            </a:r>
            <a:r>
              <a:rPr lang="en-US" dirty="0" smtClean="0"/>
              <a:t>abused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Because of these kinds of statistics, it is very important to recognize the danger signs of an </a:t>
            </a:r>
            <a:r>
              <a:rPr lang="en-US" dirty="0" smtClean="0"/>
              <a:t>abusive relationship </a:t>
            </a:r>
            <a:r>
              <a:rPr lang="en-US" dirty="0"/>
              <a:t>so that you can make sure you get out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63112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Dating Violence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1465730"/>
            <a:ext cx="11174505" cy="4782670"/>
          </a:xfrm>
        </p:spPr>
        <p:txBody>
          <a:bodyPr>
            <a:normAutofit/>
          </a:bodyPr>
          <a:lstStyle/>
          <a:p>
            <a:r>
              <a:rPr lang="en-US" b="1" dirty="0" smtClean="0"/>
              <a:t>Jealousy </a:t>
            </a:r>
            <a:r>
              <a:rPr lang="en-US" b="1" dirty="0"/>
              <a:t>and possessiveness </a:t>
            </a:r>
            <a:r>
              <a:rPr lang="en-US" dirty="0"/>
              <a:t>are two of the most common warning signs of dating abuse. Abusers </a:t>
            </a:r>
            <a:r>
              <a:rPr lang="en-US" dirty="0" smtClean="0"/>
              <a:t>use them </a:t>
            </a:r>
            <a:r>
              <a:rPr lang="en-US" dirty="0"/>
              <a:t>to control the other person’s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Tension</a:t>
            </a:r>
            <a:r>
              <a:rPr lang="en-US" b="1" dirty="0"/>
              <a:t>: </a:t>
            </a:r>
            <a:r>
              <a:rPr lang="en-US" dirty="0"/>
              <a:t>criticism, yelling, swearing, angry gestures, coercion or </a:t>
            </a:r>
            <a:r>
              <a:rPr lang="en-US" dirty="0" smtClean="0"/>
              <a:t>threats</a:t>
            </a:r>
          </a:p>
          <a:p>
            <a:pPr marL="0" indent="0">
              <a:buNone/>
            </a:pPr>
            <a:r>
              <a:rPr lang="en-US" b="1" dirty="0" smtClean="0"/>
              <a:t>Violence</a:t>
            </a:r>
            <a:r>
              <a:rPr lang="en-US" b="1" dirty="0"/>
              <a:t>: </a:t>
            </a:r>
            <a:r>
              <a:rPr lang="en-US" dirty="0"/>
              <a:t>physical and sexual attacks or threats</a:t>
            </a:r>
          </a:p>
          <a:p>
            <a:pPr marL="0" indent="0">
              <a:buNone/>
            </a:pPr>
            <a:r>
              <a:rPr lang="en-US" b="1" dirty="0" smtClean="0"/>
              <a:t>Seduction</a:t>
            </a:r>
            <a:r>
              <a:rPr lang="en-US" b="1" dirty="0"/>
              <a:t>: </a:t>
            </a:r>
            <a:r>
              <a:rPr lang="en-US" dirty="0"/>
              <a:t>apologies, promises to change, or </a:t>
            </a:r>
            <a:r>
              <a:rPr lang="en-US" dirty="0" smtClean="0"/>
              <a:t>gifts</a:t>
            </a:r>
          </a:p>
          <a:p>
            <a:endParaRPr lang="en-US" dirty="0"/>
          </a:p>
          <a:p>
            <a:r>
              <a:rPr lang="en-US" dirty="0"/>
              <a:t>These elements can keep the cycle in motion:</a:t>
            </a:r>
          </a:p>
          <a:p>
            <a:pPr marL="0" indent="0">
              <a:buNone/>
            </a:pPr>
            <a:r>
              <a:rPr lang="en-US" b="1" dirty="0"/>
              <a:t>•</a:t>
            </a:r>
            <a:r>
              <a:rPr lang="en-US" dirty="0"/>
              <a:t>Love for the abuser; believing that the relationship is not entirely bad</a:t>
            </a:r>
          </a:p>
          <a:p>
            <a:pPr marL="0" indent="0">
              <a:buNone/>
            </a:pPr>
            <a:r>
              <a:rPr lang="en-US" b="1" dirty="0"/>
              <a:t>•</a:t>
            </a:r>
            <a:r>
              <a:rPr lang="en-US" dirty="0"/>
              <a:t>Hope; thinking things will change or it’s just a phase</a:t>
            </a:r>
          </a:p>
          <a:p>
            <a:pPr marL="0" indent="0">
              <a:buNone/>
            </a:pPr>
            <a:r>
              <a:rPr lang="en-US" b="1" dirty="0"/>
              <a:t>•</a:t>
            </a:r>
            <a:r>
              <a:rPr lang="en-US" dirty="0"/>
              <a:t>Fear; worrying that threats will become a reality, and so, are afraid to end </a:t>
            </a:r>
            <a:r>
              <a:rPr lang="en-US" dirty="0" smtClean="0"/>
              <a:t>the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35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of Dating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60" y="1331260"/>
            <a:ext cx="11819964" cy="4917140"/>
          </a:xfrm>
        </p:spPr>
        <p:txBody>
          <a:bodyPr>
            <a:normAutofit/>
          </a:bodyPr>
          <a:lstStyle/>
          <a:p>
            <a:r>
              <a:rPr lang="en-US" dirty="0"/>
              <a:t>Many people in abusive relationships are in denial. </a:t>
            </a:r>
            <a:r>
              <a:rPr lang="en-US" i="1" dirty="0"/>
              <a:t>They cling to the myth…</a:t>
            </a:r>
          </a:p>
          <a:p>
            <a:r>
              <a:rPr lang="en-US" dirty="0"/>
              <a:t>1. That </a:t>
            </a:r>
            <a:r>
              <a:rPr lang="en-US" b="1" dirty="0"/>
              <a:t>their partner will never do it again</a:t>
            </a:r>
            <a:r>
              <a:rPr lang="en-US" dirty="0"/>
              <a:t>. Saying he or she will never do it again is futile </a:t>
            </a:r>
            <a:r>
              <a:rPr lang="en-US" dirty="0" smtClean="0"/>
              <a:t>because violence </a:t>
            </a:r>
            <a:r>
              <a:rPr lang="en-US" dirty="0"/>
              <a:t>is a pattern of </a:t>
            </a:r>
            <a:r>
              <a:rPr lang="en-US" dirty="0" err="1"/>
              <a:t>behaviours</a:t>
            </a:r>
            <a:r>
              <a:rPr lang="en-US" dirty="0"/>
              <a:t>. Rarely does someone abuse their partner only once.</a:t>
            </a:r>
          </a:p>
          <a:p>
            <a:r>
              <a:rPr lang="en-US" dirty="0"/>
              <a:t>2. That </a:t>
            </a:r>
            <a:r>
              <a:rPr lang="en-US" b="1" dirty="0"/>
              <a:t>they are not being abused</a:t>
            </a:r>
            <a:r>
              <a:rPr lang="en-US" dirty="0"/>
              <a:t>. Dating abuse does include physical and sexual violence. But </a:t>
            </a:r>
            <a:r>
              <a:rPr lang="en-US" dirty="0" smtClean="0"/>
              <a:t>it also </a:t>
            </a:r>
            <a:r>
              <a:rPr lang="en-US" dirty="0"/>
              <a:t>can include emotional and verbal abuse, which includes put-downs, insults, and threats.</a:t>
            </a:r>
          </a:p>
          <a:p>
            <a:r>
              <a:rPr lang="en-US" dirty="0"/>
              <a:t>3. That </a:t>
            </a:r>
            <a:r>
              <a:rPr lang="en-US" b="1" dirty="0"/>
              <a:t>they will leave their abuser when the time is right</a:t>
            </a:r>
            <a:r>
              <a:rPr lang="en-US" dirty="0"/>
              <a:t>. People stay in abusive relationships for </a:t>
            </a:r>
            <a:r>
              <a:rPr lang="en-US" dirty="0" smtClean="0"/>
              <a:t>a variety </a:t>
            </a:r>
            <a:r>
              <a:rPr lang="en-US" dirty="0"/>
              <a:t>of reasons. These include fear of being alone, emotional dependence, confusion, low </a:t>
            </a:r>
            <a:r>
              <a:rPr lang="en-US" dirty="0" smtClean="0"/>
              <a:t>self-esteem, not </a:t>
            </a:r>
            <a:r>
              <a:rPr lang="en-US" dirty="0"/>
              <a:t>realizing that it’s abuse, or a belief that the abuser will change.</a:t>
            </a:r>
          </a:p>
          <a:p>
            <a:r>
              <a:rPr lang="en-US" dirty="0"/>
              <a:t>4. That </a:t>
            </a:r>
            <a:r>
              <a:rPr lang="en-US" b="1" dirty="0"/>
              <a:t>it only happens to girls</a:t>
            </a:r>
            <a:r>
              <a:rPr lang="en-US" dirty="0"/>
              <a:t>. Males can also be victims in controlling and abusive </a:t>
            </a:r>
            <a:r>
              <a:rPr lang="en-US" dirty="0" smtClean="0"/>
              <a:t>relationships. They </a:t>
            </a:r>
            <a:r>
              <a:rPr lang="en-US" dirty="0"/>
              <a:t>can be embarrassed to confess that they are being abused because they, the abuser, </a:t>
            </a:r>
            <a:r>
              <a:rPr lang="en-US" dirty="0" smtClean="0"/>
              <a:t>and other </a:t>
            </a:r>
            <a:r>
              <a:rPr lang="en-US" dirty="0"/>
              <a:t>people sometimes have a bias that “only females are abused.”</a:t>
            </a:r>
          </a:p>
        </p:txBody>
      </p:sp>
    </p:spTree>
    <p:extLst>
      <p:ext uri="{BB962C8B-B14F-4D97-AF65-F5344CB8AC3E}">
        <p14:creationId xmlns:p14="http://schemas.microsoft.com/office/powerpoint/2010/main" val="438375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9518"/>
            <a:ext cx="8946541" cy="4728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if you suspect that a friend is in an unhealthy relationship?  Ask yourself if your friend…</a:t>
            </a:r>
          </a:p>
          <a:p>
            <a:r>
              <a:rPr lang="en-US" dirty="0" smtClean="0"/>
              <a:t>•</a:t>
            </a:r>
            <a:r>
              <a:rPr lang="en-US" dirty="0"/>
              <a:t>Always worry about making their boy/girlfriend angry</a:t>
            </a:r>
            <a:r>
              <a:rPr lang="en-US" dirty="0" smtClean="0"/>
              <a:t>?</a:t>
            </a:r>
          </a:p>
          <a:p>
            <a:r>
              <a:rPr lang="en-US" dirty="0"/>
              <a:t>Constantly cancels plans for reasons that don’t sound true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•Give up things that are important?</a:t>
            </a:r>
          </a:p>
          <a:p>
            <a:r>
              <a:rPr lang="en-US" dirty="0"/>
              <a:t>•Shows signs of physical abuse, like bruises or cuts?</a:t>
            </a:r>
          </a:p>
          <a:p>
            <a:r>
              <a:rPr lang="en-US" dirty="0"/>
              <a:t>•Tells you that they get pressured into having sex, or talks about feeling like a sex object?</a:t>
            </a:r>
          </a:p>
          <a:p>
            <a:r>
              <a:rPr lang="en-US" dirty="0" smtClean="0"/>
              <a:t>•</a:t>
            </a:r>
            <a:r>
              <a:rPr lang="en-US" dirty="0"/>
              <a:t>Have a boy/girlfriend that wants them to be available all the time?</a:t>
            </a:r>
          </a:p>
          <a:p>
            <a:r>
              <a:rPr lang="en-US" dirty="0"/>
              <a:t>•Has become isolated from friends or family?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71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them to recognize that feeling badly about themselves is not “normal” and that they deserve </a:t>
            </a:r>
            <a:r>
              <a:rPr lang="en-US" dirty="0" smtClean="0"/>
              <a:t>a healthy</a:t>
            </a:r>
            <a:r>
              <a:rPr lang="en-US" dirty="0"/>
              <a:t>, non-violent relationship.</a:t>
            </a:r>
          </a:p>
          <a:p>
            <a:r>
              <a:rPr lang="en-US" dirty="0"/>
              <a:t>•Encourage their strength and courage.</a:t>
            </a:r>
          </a:p>
          <a:p>
            <a:r>
              <a:rPr lang="en-US" dirty="0"/>
              <a:t>•Do not make them feel badly for their choices, even if you think these choices are wrong.</a:t>
            </a:r>
          </a:p>
          <a:p>
            <a:r>
              <a:rPr lang="en-US" dirty="0"/>
              <a:t>•Offer to go with them to find a counsellor or support group, or to talk to their family, friends, </a:t>
            </a:r>
            <a:r>
              <a:rPr lang="en-US" dirty="0" smtClean="0"/>
              <a:t>or teachers.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3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healthy relationships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76482"/>
          </a:xfrm>
        </p:spPr>
        <p:txBody>
          <a:bodyPr>
            <a:noAutofit/>
          </a:bodyPr>
          <a:lstStyle/>
          <a:p>
            <a:r>
              <a:rPr lang="en-US" sz="2400" dirty="0"/>
              <a:t>Each and every one of us are in relationships with other people, so having good relationship is </a:t>
            </a:r>
            <a:r>
              <a:rPr lang="en-US" sz="2400" dirty="0" smtClean="0"/>
              <a:t>extremely important</a:t>
            </a:r>
            <a:r>
              <a:rPr lang="en-US" sz="2400" dirty="0"/>
              <a:t>. Why? Because being in good relationships helps us know ourselves. Having a </a:t>
            </a:r>
            <a:r>
              <a:rPr lang="en-US" sz="2400" dirty="0" smtClean="0"/>
              <a:t>healthy relationship </a:t>
            </a:r>
            <a:r>
              <a:rPr lang="en-US" sz="2400" dirty="0"/>
              <a:t>with yourself and respecting your own body and values can help you have </a:t>
            </a:r>
            <a:r>
              <a:rPr lang="en-US" sz="2400" dirty="0" smtClean="0"/>
              <a:t>healthy relationships </a:t>
            </a:r>
            <a:r>
              <a:rPr lang="en-US" sz="2400" dirty="0"/>
              <a:t>with others.</a:t>
            </a:r>
          </a:p>
          <a:p>
            <a:r>
              <a:rPr lang="en-US" sz="2400" dirty="0"/>
              <a:t>Good relationships also help us develop as a person, grow emotionally, and teach us how </a:t>
            </a:r>
            <a:r>
              <a:rPr lang="en-US" sz="2400" dirty="0" smtClean="0"/>
              <a:t>to communicate </a:t>
            </a:r>
            <a:r>
              <a:rPr lang="en-US" sz="2400" dirty="0"/>
              <a:t>and maintain meaningful bonds with other people. And of course, being in a </a:t>
            </a:r>
            <a:r>
              <a:rPr lang="en-US" sz="2400" dirty="0" smtClean="0"/>
              <a:t>good relationship </a:t>
            </a:r>
            <a:r>
              <a:rPr lang="en-US" sz="2400" dirty="0"/>
              <a:t>is fun! We like to spend time with people who make us feel good, who we can be </a:t>
            </a:r>
            <a:r>
              <a:rPr lang="en-US" sz="2400" dirty="0" smtClean="0"/>
              <a:t>ourselves with</a:t>
            </a:r>
            <a:r>
              <a:rPr lang="en-US" sz="2400" dirty="0"/>
              <a:t>, and who are fun to be around</a:t>
            </a:r>
          </a:p>
        </p:txBody>
      </p:sp>
    </p:spTree>
    <p:extLst>
      <p:ext uri="{BB962C8B-B14F-4D97-AF65-F5344CB8AC3E}">
        <p14:creationId xmlns:p14="http://schemas.microsoft.com/office/powerpoint/2010/main" val="185867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Relationships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0576"/>
            <a:ext cx="8946541" cy="49978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a good or healthy relationship between two people, </a:t>
            </a:r>
            <a:r>
              <a:rPr lang="en-US" b="1" dirty="0"/>
              <a:t>each person </a:t>
            </a:r>
            <a:r>
              <a:rPr lang="en-US" b="1" dirty="0" smtClean="0"/>
              <a:t>is allowed </a:t>
            </a:r>
            <a:r>
              <a:rPr lang="en-US" b="1" dirty="0"/>
              <a:t>to be an individual within the relationship</a:t>
            </a:r>
            <a:r>
              <a:rPr lang="en-US" dirty="0"/>
              <a:t>. Both people are allowed to grow independently </a:t>
            </a:r>
            <a:r>
              <a:rPr lang="en-US" dirty="0" smtClean="0"/>
              <a:t>of each </a:t>
            </a:r>
            <a:r>
              <a:rPr lang="en-US" dirty="0"/>
              <a:t>other and as a pair or couple. This kind of healthy relationship involves freedom, </a:t>
            </a:r>
            <a:r>
              <a:rPr lang="en-US" dirty="0" smtClean="0"/>
              <a:t>encouragement and </a:t>
            </a:r>
            <a:r>
              <a:rPr lang="en-US" dirty="0"/>
              <a:t>support of each other’s efforts, boundaries, cooperation and compromise, and being considerate.</a:t>
            </a:r>
          </a:p>
          <a:p>
            <a:r>
              <a:rPr lang="en-US" dirty="0"/>
              <a:t>That all sounds easy, but as we all know, relationships are not easy; they take work, and we need to </a:t>
            </a:r>
            <a:r>
              <a:rPr lang="en-US" dirty="0" smtClean="0"/>
              <a:t>be conscious </a:t>
            </a:r>
            <a:r>
              <a:rPr lang="en-US" dirty="0"/>
              <a:t>of our feelings and those of others.</a:t>
            </a:r>
          </a:p>
          <a:p>
            <a:r>
              <a:rPr lang="en-US" dirty="0"/>
              <a:t>Healthy Relationships Include: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Individual identity and freedom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Encouragement and support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Boundaries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Cooperation and compromise</a:t>
            </a:r>
          </a:p>
          <a:p>
            <a:pPr marL="0" indent="0">
              <a:buNone/>
            </a:pPr>
            <a:r>
              <a:rPr lang="en-US" dirty="0" smtClean="0"/>
              <a:t>	•</a:t>
            </a:r>
            <a:r>
              <a:rPr lang="en-US" dirty="0"/>
              <a:t>Consideration of feelings</a:t>
            </a:r>
          </a:p>
        </p:txBody>
      </p:sp>
    </p:spTree>
    <p:extLst>
      <p:ext uri="{BB962C8B-B14F-4D97-AF65-F5344CB8AC3E}">
        <p14:creationId xmlns:p14="http://schemas.microsoft.com/office/powerpoint/2010/main" val="84700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1306"/>
          </a:xfrm>
        </p:spPr>
        <p:txBody>
          <a:bodyPr/>
          <a:lstStyle/>
          <a:p>
            <a:r>
              <a:rPr lang="en-US" dirty="0" smtClean="0"/>
              <a:t>Unhealthy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64024"/>
            <a:ext cx="8946541" cy="4984375"/>
          </a:xfrm>
        </p:spPr>
        <p:txBody>
          <a:bodyPr>
            <a:normAutofit/>
          </a:bodyPr>
          <a:lstStyle/>
          <a:p>
            <a:r>
              <a:rPr lang="en-US" dirty="0"/>
              <a:t>There are many types of relationships, and all relationships have good days and bad days. However, </a:t>
            </a:r>
            <a:r>
              <a:rPr lang="en-US" dirty="0" smtClean="0"/>
              <a:t>the ones </a:t>
            </a:r>
            <a:r>
              <a:rPr lang="en-US" dirty="0"/>
              <a:t>you want to avoid are those that make you feel bad about yourself, like you have to do what </a:t>
            </a:r>
            <a:r>
              <a:rPr lang="en-US" dirty="0" smtClean="0"/>
              <a:t>the other </a:t>
            </a:r>
            <a:r>
              <a:rPr lang="en-US" dirty="0"/>
              <a:t>person says, or they make you feel afraid or in danger. A healthy relationship </a:t>
            </a:r>
            <a:r>
              <a:rPr lang="en-US" b="1" dirty="0"/>
              <a:t>never </a:t>
            </a:r>
            <a:r>
              <a:rPr lang="en-US" dirty="0"/>
              <a:t>includes </a:t>
            </a:r>
            <a:r>
              <a:rPr lang="en-US" dirty="0" err="1" smtClean="0"/>
              <a:t>meanspirited</a:t>
            </a:r>
            <a:r>
              <a:rPr lang="en-US" dirty="0"/>
              <a:t> </a:t>
            </a:r>
            <a:r>
              <a:rPr lang="en-US" dirty="0" smtClean="0"/>
              <a:t>teasing </a:t>
            </a:r>
            <a:r>
              <a:rPr lang="en-US" dirty="0"/>
              <a:t>or bullying, power struggles, angry outbursts, withholding love, coercion or </a:t>
            </a:r>
            <a:r>
              <a:rPr lang="en-US" dirty="0" smtClean="0"/>
              <a:t>peer pressure</a:t>
            </a:r>
            <a:r>
              <a:rPr lang="en-US" dirty="0"/>
              <a:t>, unreasonable demands, or humiliation.</a:t>
            </a:r>
          </a:p>
          <a:p>
            <a:r>
              <a:rPr lang="en-US" dirty="0"/>
              <a:t>A very unhealthy relationship might include relationship violence. It is a pattern of abuse that </a:t>
            </a:r>
            <a:r>
              <a:rPr lang="en-US" dirty="0" smtClean="0"/>
              <a:t>happens between </a:t>
            </a:r>
            <a:r>
              <a:rPr lang="en-US" dirty="0"/>
              <a:t>people in any type of relationship and may include unwanted sexual advances, sexual </a:t>
            </a:r>
            <a:r>
              <a:rPr lang="en-US" dirty="0" smtClean="0"/>
              <a:t>contact, or </a:t>
            </a:r>
            <a:r>
              <a:rPr lang="en-US" dirty="0"/>
              <a:t>physical, verbal and/or emotional abuse. No one deserves abuse. It does not matter what the </a:t>
            </a:r>
            <a:r>
              <a:rPr lang="en-US" dirty="0" smtClean="0"/>
              <a:t>person’s appearance</a:t>
            </a:r>
            <a:r>
              <a:rPr lang="en-US" dirty="0"/>
              <a:t>, attitude, beliefs, or actions are. There is no excuse for abuse. In addition, being in </a:t>
            </a:r>
            <a:r>
              <a:rPr lang="en-US" dirty="0" smtClean="0"/>
              <a:t>unhealthy relationships </a:t>
            </a:r>
            <a:r>
              <a:rPr lang="en-US" dirty="0"/>
              <a:t>means that things are more likely to “just happen” and become out of control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5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72354"/>
            <a:ext cx="8946541" cy="5576046"/>
          </a:xfrm>
        </p:spPr>
        <p:txBody>
          <a:bodyPr/>
          <a:lstStyle/>
          <a:p>
            <a:r>
              <a:rPr lang="en-US" sz="2800" dirty="0"/>
              <a:t>Unhealthy Relationships Include: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Hurtful teasing or bullying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Power struggles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Angry outbursts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Withholding love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Coercion or peer pressure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Unreasonable demands</a:t>
            </a:r>
          </a:p>
          <a:p>
            <a:pPr marL="0" indent="0">
              <a:buNone/>
            </a:pPr>
            <a:r>
              <a:rPr lang="en-US" sz="2800" dirty="0" smtClean="0"/>
              <a:t>	•</a:t>
            </a:r>
            <a:r>
              <a:rPr lang="en-US" sz="2800" dirty="0"/>
              <a:t>Humiliation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1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ABCs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8494"/>
            <a:ext cx="8946541" cy="4849905"/>
          </a:xfrm>
        </p:spPr>
        <p:txBody>
          <a:bodyPr>
            <a:normAutofit/>
          </a:bodyPr>
          <a:lstStyle/>
          <a:p>
            <a:r>
              <a:rPr lang="en-US" dirty="0"/>
              <a:t>A stands for Awareness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b="1" dirty="0"/>
              <a:t>General knowledge </a:t>
            </a:r>
            <a:r>
              <a:rPr lang="en-US" dirty="0"/>
              <a:t>and using what you know to respect others </a:t>
            </a:r>
            <a:r>
              <a:rPr lang="en-US" dirty="0" smtClean="0"/>
              <a:t>	and </a:t>
            </a:r>
            <a:r>
              <a:rPr lang="en-US" dirty="0"/>
              <a:t>demand respect from </a:t>
            </a:r>
            <a:r>
              <a:rPr lang="en-US" dirty="0" smtClean="0"/>
              <a:t>others; it’s </a:t>
            </a:r>
            <a:r>
              <a:rPr lang="en-US" dirty="0"/>
              <a:t>a two-way street–you have to </a:t>
            </a:r>
            <a:r>
              <a:rPr lang="en-US" dirty="0" smtClean="0"/>
              <a:t>	give </a:t>
            </a:r>
            <a:r>
              <a:rPr lang="en-US" dirty="0"/>
              <a:t>it to receive it.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b="1" dirty="0"/>
              <a:t>Knowing consequences </a:t>
            </a:r>
            <a:r>
              <a:rPr lang="en-US" dirty="0"/>
              <a:t>of unhealthy relationships and </a:t>
            </a:r>
            <a:r>
              <a:rPr lang="en-US" dirty="0" smtClean="0"/>
              <a:t>	recognizing </a:t>
            </a:r>
            <a:r>
              <a:rPr lang="en-US" dirty="0"/>
              <a:t>danger signs and what </a:t>
            </a:r>
            <a:r>
              <a:rPr lang="en-US" dirty="0" smtClean="0"/>
              <a:t>your boundaries </a:t>
            </a:r>
            <a:r>
              <a:rPr lang="en-US" dirty="0"/>
              <a:t>are.</a:t>
            </a:r>
          </a:p>
          <a:p>
            <a:pPr marL="0" indent="0">
              <a:buNone/>
            </a:pPr>
            <a:r>
              <a:rPr lang="en-US" b="1" dirty="0" smtClean="0"/>
              <a:t>	•</a:t>
            </a:r>
            <a:r>
              <a:rPr lang="en-US" b="1" dirty="0"/>
              <a:t>Preventing violence </a:t>
            </a:r>
            <a:r>
              <a:rPr lang="en-US" dirty="0"/>
              <a:t>by recognizing a lack of power and respect, </a:t>
            </a:r>
            <a:r>
              <a:rPr lang="en-US" dirty="0" smtClean="0"/>
              <a:t>	requiring </a:t>
            </a:r>
            <a:r>
              <a:rPr lang="en-US" dirty="0"/>
              <a:t>that you apply </a:t>
            </a:r>
            <a:r>
              <a:rPr lang="en-US" dirty="0" smtClean="0"/>
              <a:t>the knowledge </a:t>
            </a:r>
            <a:r>
              <a:rPr lang="en-US" dirty="0"/>
              <a:t>you have to change </a:t>
            </a:r>
            <a:r>
              <a:rPr lang="en-US" dirty="0" smtClean="0"/>
              <a:t>	unhealthy </a:t>
            </a:r>
            <a:r>
              <a:rPr lang="en-US" dirty="0"/>
              <a:t>relationships into healthy ones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0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70648"/>
            <a:ext cx="8946541" cy="5777752"/>
          </a:xfrm>
        </p:spPr>
        <p:txBody>
          <a:bodyPr>
            <a:normAutofit/>
          </a:bodyPr>
          <a:lstStyle/>
          <a:p>
            <a:r>
              <a:rPr lang="en-US" dirty="0"/>
              <a:t>B stands for Balance</a:t>
            </a:r>
          </a:p>
          <a:p>
            <a:pPr marL="0" indent="0">
              <a:buNone/>
            </a:pPr>
            <a:r>
              <a:rPr lang="en-US" b="1" dirty="0" smtClean="0"/>
              <a:t>•</a:t>
            </a:r>
            <a:r>
              <a:rPr lang="en-US" b="1" dirty="0"/>
              <a:t>Nothing is one-sided</a:t>
            </a:r>
            <a:r>
              <a:rPr lang="en-US" dirty="0"/>
              <a:t>. It’s about being in synch with your partner; one person doesn’t have </a:t>
            </a:r>
            <a:r>
              <a:rPr lang="en-US" dirty="0" smtClean="0"/>
              <a:t>more control </a:t>
            </a:r>
            <a:r>
              <a:rPr lang="en-US" dirty="0"/>
              <a:t>or power than the other.</a:t>
            </a:r>
          </a:p>
          <a:p>
            <a:pPr marL="0" indent="0">
              <a:buNone/>
            </a:pPr>
            <a:r>
              <a:rPr lang="en-US" b="1" dirty="0"/>
              <a:t>•Communication </a:t>
            </a:r>
            <a:r>
              <a:rPr lang="en-US" dirty="0"/>
              <a:t>is key to staying balanced; you have to both listen and talk about what </a:t>
            </a:r>
            <a:r>
              <a:rPr lang="en-US" dirty="0" smtClean="0"/>
              <a:t>each person </a:t>
            </a:r>
            <a:r>
              <a:rPr lang="en-US" dirty="0"/>
              <a:t>wants. Both people need to recognized that they each have valuable opinions, and </a:t>
            </a:r>
            <a:r>
              <a:rPr lang="en-US" dirty="0" smtClean="0"/>
              <a:t>then work </a:t>
            </a:r>
            <a:r>
              <a:rPr lang="en-US" dirty="0"/>
              <a:t>together to balance their desires. Both people have valuable feelings and opinions.</a:t>
            </a:r>
          </a:p>
          <a:p>
            <a:pPr marL="0" indent="0">
              <a:buNone/>
            </a:pPr>
            <a:r>
              <a:rPr lang="en-US" b="1" dirty="0"/>
              <a:t>•Having other friends and interests </a:t>
            </a:r>
            <a:r>
              <a:rPr lang="en-US" dirty="0"/>
              <a:t>is another key to remaining balanced. You and your </a:t>
            </a:r>
            <a:r>
              <a:rPr lang="en-US" dirty="0" smtClean="0"/>
              <a:t>friends probably </a:t>
            </a:r>
            <a:r>
              <a:rPr lang="en-US" dirty="0"/>
              <a:t>have similar interests, but you’re not completely the same. The same is true for </a:t>
            </a:r>
            <a:r>
              <a:rPr lang="en-US" dirty="0" smtClean="0"/>
              <a:t>your family </a:t>
            </a:r>
            <a:r>
              <a:rPr lang="en-US" dirty="0"/>
              <a:t>and your boyfriend or girlfriend. You can certainly do things together, but remember that </a:t>
            </a:r>
            <a:r>
              <a:rPr lang="en-US" dirty="0" smtClean="0"/>
              <a:t>you </a:t>
            </a:r>
            <a:r>
              <a:rPr lang="en-US" dirty="0"/>
              <a:t>can have friends and interests too. Make sure you have time for these things. If you change in </a:t>
            </a:r>
            <a:r>
              <a:rPr lang="en-US" dirty="0" smtClean="0"/>
              <a:t>a relationship </a:t>
            </a:r>
            <a:r>
              <a:rPr lang="en-US" dirty="0"/>
              <a:t>and adopt all of the other person’s </a:t>
            </a:r>
            <a:r>
              <a:rPr lang="en-US" dirty="0" err="1"/>
              <a:t>favourite</a:t>
            </a:r>
            <a:r>
              <a:rPr lang="en-US" dirty="0"/>
              <a:t> things, hobbies, lifestyle, etc., this is a </a:t>
            </a:r>
            <a:r>
              <a:rPr lang="en-US" dirty="0" smtClean="0"/>
              <a:t>very bad </a:t>
            </a:r>
            <a:r>
              <a:rPr lang="en-US" dirty="0"/>
              <a:t>sign.</a:t>
            </a:r>
          </a:p>
        </p:txBody>
      </p:sp>
    </p:spTree>
    <p:extLst>
      <p:ext uri="{BB962C8B-B14F-4D97-AF65-F5344CB8AC3E}">
        <p14:creationId xmlns:p14="http://schemas.microsoft.com/office/powerpoint/2010/main" val="146152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24436"/>
            <a:ext cx="8946541" cy="5723964"/>
          </a:xfrm>
        </p:spPr>
        <p:txBody>
          <a:bodyPr>
            <a:normAutofit/>
          </a:bodyPr>
          <a:lstStyle/>
          <a:p>
            <a:r>
              <a:rPr lang="en-US" dirty="0"/>
              <a:t>C stands for Choices</a:t>
            </a:r>
          </a:p>
          <a:p>
            <a:r>
              <a:rPr lang="en-US" b="1" dirty="0" smtClean="0"/>
              <a:t>•</a:t>
            </a:r>
            <a:r>
              <a:rPr lang="en-US" dirty="0"/>
              <a:t>Making a </a:t>
            </a:r>
            <a:r>
              <a:rPr lang="en-US" b="1" dirty="0"/>
              <a:t>conscious choice</a:t>
            </a:r>
            <a:r>
              <a:rPr lang="en-US" dirty="0"/>
              <a:t>, which includes being able to decide what the next step in </a:t>
            </a:r>
            <a:r>
              <a:rPr lang="en-US" dirty="0" smtClean="0"/>
              <a:t>a relationship </a:t>
            </a:r>
            <a:r>
              <a:rPr lang="en-US" dirty="0"/>
              <a:t>is. This is most important in the ABCs.</a:t>
            </a:r>
          </a:p>
          <a:p>
            <a:r>
              <a:rPr lang="en-US" b="1" dirty="0"/>
              <a:t>•</a:t>
            </a:r>
            <a:r>
              <a:rPr lang="en-US" dirty="0"/>
              <a:t>Making sure things </a:t>
            </a:r>
            <a:r>
              <a:rPr lang="en-US" b="1" dirty="0"/>
              <a:t>“just happen” </a:t>
            </a:r>
            <a:r>
              <a:rPr lang="en-US" dirty="0"/>
              <a:t>simply follows the conscious choice. It is a common </a:t>
            </a:r>
            <a:r>
              <a:rPr lang="en-US" dirty="0" smtClean="0"/>
              <a:t>excuse teens </a:t>
            </a:r>
            <a:r>
              <a:rPr lang="en-US" dirty="0"/>
              <a:t>use for getting into emotional or sexual situations they don’t know how to handle. </a:t>
            </a:r>
            <a:r>
              <a:rPr lang="en-US" dirty="0" smtClean="0"/>
              <a:t>Things don’t </a:t>
            </a:r>
            <a:r>
              <a:rPr lang="en-US" dirty="0"/>
              <a:t>just happen, not unlike car accidents. They are not accidents, someone made a mistake </a:t>
            </a:r>
            <a:r>
              <a:rPr lang="en-US" dirty="0" smtClean="0"/>
              <a:t>or decision</a:t>
            </a:r>
            <a:r>
              <a:rPr lang="en-US" dirty="0"/>
              <a:t>, which led to tragic events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50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 Healthy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b="1" dirty="0"/>
              <a:t>Communication </a:t>
            </a:r>
            <a:r>
              <a:rPr lang="en-US" dirty="0"/>
              <a:t>involves talking </a:t>
            </a:r>
            <a:r>
              <a:rPr lang="en-US" i="1" dirty="0"/>
              <a:t>and </a:t>
            </a:r>
            <a:r>
              <a:rPr lang="en-US" dirty="0"/>
              <a:t>listening; they go hand-in-hand. And it must be done </a:t>
            </a:r>
            <a:r>
              <a:rPr lang="en-US" dirty="0" smtClean="0"/>
              <a:t>openly and </a:t>
            </a:r>
            <a:r>
              <a:rPr lang="en-US" dirty="0"/>
              <a:t>honestly. Relationships are two-sided; each person has a responsibility to make themselves </a:t>
            </a:r>
            <a:r>
              <a:rPr lang="en-US" dirty="0" smtClean="0"/>
              <a:t>heard and </a:t>
            </a:r>
            <a:r>
              <a:rPr lang="en-US" dirty="0"/>
              <a:t>to hear other people. If you are always listening, or if you are always talking, the relationship is </a:t>
            </a:r>
            <a:r>
              <a:rPr lang="en-US" b="1" dirty="0" smtClean="0"/>
              <a:t>not balanced.</a:t>
            </a:r>
            <a:endParaRPr lang="en-US" b="1" dirty="0"/>
          </a:p>
          <a:p>
            <a:r>
              <a:rPr lang="en-US" dirty="0" smtClean="0"/>
              <a:t>When </a:t>
            </a:r>
            <a:r>
              <a:rPr lang="en-US" dirty="0"/>
              <a:t>we communicate with another person, what we say is not necessarily the most important part </a:t>
            </a:r>
            <a:r>
              <a:rPr lang="en-US" dirty="0" smtClean="0"/>
              <a:t>of our </a:t>
            </a:r>
            <a:r>
              <a:rPr lang="en-US" dirty="0"/>
              <a:t>message. Our body language and our tone can say so much more than our words.</a:t>
            </a:r>
          </a:p>
        </p:txBody>
      </p:sp>
    </p:spTree>
    <p:extLst>
      <p:ext uri="{BB962C8B-B14F-4D97-AF65-F5344CB8AC3E}">
        <p14:creationId xmlns:p14="http://schemas.microsoft.com/office/powerpoint/2010/main" val="623275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1605</Words>
  <Application>Microsoft Office PowerPoint</Application>
  <PresentationFormat>Widescreen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Healthy Relationships </vt:lpstr>
      <vt:lpstr>Why are healthy relationships important</vt:lpstr>
      <vt:lpstr>Healthy Relationships </vt:lpstr>
      <vt:lpstr>Unhealthy Relationships</vt:lpstr>
      <vt:lpstr>PowerPoint Presentation</vt:lpstr>
      <vt:lpstr>ABCs of Relationships</vt:lpstr>
      <vt:lpstr>PowerPoint Presentation</vt:lpstr>
      <vt:lpstr>PowerPoint Presentation</vt:lpstr>
      <vt:lpstr>Keys to a Healthy Relationship</vt:lpstr>
      <vt:lpstr>Keys to a Healthy Relationship</vt:lpstr>
      <vt:lpstr>Keys to a Healthy Relationship</vt:lpstr>
      <vt:lpstr>Danger Signs</vt:lpstr>
      <vt:lpstr>Red Lights</vt:lpstr>
      <vt:lpstr>Dating Violence</vt:lpstr>
      <vt:lpstr>Dating Violence Cycle</vt:lpstr>
      <vt:lpstr>Myths of Dating Violence</vt:lpstr>
      <vt:lpstr>Warning Signs</vt:lpstr>
      <vt:lpstr>How to Help</vt:lpstr>
    </vt:vector>
  </TitlesOfParts>
  <Company>Bluewater District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Relationships</dc:title>
  <dc:creator>Meredith Christie-Short</dc:creator>
  <cp:lastModifiedBy>Meredith Christie-Short</cp:lastModifiedBy>
  <cp:revision>6</cp:revision>
  <dcterms:created xsi:type="dcterms:W3CDTF">2016-11-14T01:51:24Z</dcterms:created>
  <dcterms:modified xsi:type="dcterms:W3CDTF">2016-11-17T14:56:09Z</dcterms:modified>
</cp:coreProperties>
</file>